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ДИСИДЕНТСТВО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437112"/>
            <a:ext cx="7772400" cy="15121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4826">
            <a:off x="1038661" y="2850583"/>
            <a:ext cx="2232248" cy="332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9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i="1" dirty="0" smtClean="0"/>
              <a:t>Відомі дисиденти</a:t>
            </a:r>
            <a:endParaRPr lang="ru-RU" sz="48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Алла Горська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Василь </a:t>
            </a:r>
            <a:r>
              <a:rPr lang="uk-UA" dirty="0" err="1" smtClean="0"/>
              <a:t>Макух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47800"/>
            <a:ext cx="3168352" cy="3489325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963" y="1484785"/>
            <a:ext cx="3930650" cy="3384376"/>
          </a:xfrm>
        </p:spPr>
      </p:pic>
    </p:spTree>
    <p:extLst>
      <p:ext uri="{BB962C8B-B14F-4D97-AF65-F5344CB8AC3E}">
        <p14:creationId xmlns:p14="http://schemas.microsoft.com/office/powerpoint/2010/main" val="2690067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13176"/>
            <a:ext cx="8183880" cy="105156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Василь Стус</a:t>
            </a:r>
            <a:endParaRPr lang="ru-RU" sz="5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0418">
            <a:off x="728515" y="1028750"/>
            <a:ext cx="3930650" cy="2943074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556792"/>
            <a:ext cx="3930650" cy="3222699"/>
          </a:xfrm>
        </p:spPr>
      </p:pic>
    </p:spTree>
    <p:extLst>
      <p:ext uri="{BB962C8B-B14F-4D97-AF65-F5344CB8AC3E}">
        <p14:creationId xmlns:p14="http://schemas.microsoft.com/office/powerpoint/2010/main" val="24515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907704" y="1152065"/>
            <a:ext cx="540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Інші дисиденти</a:t>
            </a:r>
            <a:r>
              <a:rPr lang="uk-UA" dirty="0" smtClean="0"/>
              <a:t>:</a:t>
            </a:r>
          </a:p>
          <a:p>
            <a:pPr algn="ctr"/>
            <a:endParaRPr lang="ru-RU" dirty="0"/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7596336" y="1609265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691680" y="2636912"/>
            <a:ext cx="2088232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</a:t>
            </a:r>
            <a:r>
              <a:rPr lang="en-US" dirty="0" smtClean="0"/>
              <a:t>`</a:t>
            </a:r>
            <a:r>
              <a:rPr lang="uk-UA" dirty="0" err="1" smtClean="0"/>
              <a:t>ячеслав</a:t>
            </a:r>
            <a:r>
              <a:rPr lang="uk-UA" dirty="0" smtClean="0"/>
              <a:t> Чорновіл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0" y="3789040"/>
            <a:ext cx="208823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Іван Дзюба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1680" y="5085184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Євген Сверстюк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20072" y="2645977"/>
            <a:ext cx="1872208" cy="6035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Іван Світличний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4088" y="3933056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Юрій Шелест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08104" y="5229200"/>
            <a:ext cx="163448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Михайло Осадчий</a:t>
            </a:r>
            <a:endParaRPr lang="ru-RU" dirty="0"/>
          </a:p>
        </p:txBody>
      </p:sp>
      <p:sp>
        <p:nvSpPr>
          <p:cNvPr id="13" name="Тройная стрелка влево/вправо/вверх 12"/>
          <p:cNvSpPr/>
          <p:nvPr/>
        </p:nvSpPr>
        <p:spPr>
          <a:xfrm>
            <a:off x="4042392" y="3366059"/>
            <a:ext cx="1216152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6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ІВАН ДЗЮБА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«Я </a:t>
            </a:r>
            <a:r>
              <a:rPr lang="ru-RU" sz="1600" dirty="0" err="1"/>
              <a:t>пропоную</a:t>
            </a:r>
            <a:r>
              <a:rPr lang="ru-RU" sz="1600" dirty="0"/>
              <a:t>... одну-</a:t>
            </a:r>
            <a:r>
              <a:rPr lang="ru-RU" sz="1600" dirty="0" err="1"/>
              <a:t>єдину</a:t>
            </a:r>
            <a:r>
              <a:rPr lang="ru-RU" sz="1600" dirty="0"/>
              <a:t> </a:t>
            </a:r>
            <a:r>
              <a:rPr lang="ru-RU" sz="1600" dirty="0" err="1"/>
              <a:t>річ</a:t>
            </a:r>
            <a:r>
              <a:rPr lang="ru-RU" sz="1600" dirty="0"/>
              <a:t>: свободу — свободу </a:t>
            </a:r>
            <a:r>
              <a:rPr lang="ru-RU" sz="1600" dirty="0" err="1"/>
              <a:t>чесного</a:t>
            </a:r>
            <a:r>
              <a:rPr lang="ru-RU" sz="1600" dirty="0"/>
              <a:t> </a:t>
            </a:r>
            <a:r>
              <a:rPr lang="ru-RU" sz="1600" dirty="0" err="1"/>
              <a:t>публічного</a:t>
            </a:r>
            <a:r>
              <a:rPr lang="ru-RU" sz="1600" dirty="0"/>
              <a:t> </a:t>
            </a:r>
            <a:r>
              <a:rPr lang="ru-RU" sz="1600" dirty="0" err="1"/>
              <a:t>обговорення</a:t>
            </a:r>
            <a:r>
              <a:rPr lang="ru-RU" sz="1600" dirty="0"/>
              <a:t> </a:t>
            </a:r>
            <a:r>
              <a:rPr lang="ru-RU" sz="1600" dirty="0" err="1"/>
              <a:t>національного</a:t>
            </a:r>
            <a:r>
              <a:rPr lang="ru-RU" sz="1600" dirty="0"/>
              <a:t> </a:t>
            </a:r>
            <a:r>
              <a:rPr lang="ru-RU" sz="1600" dirty="0" err="1"/>
              <a:t>питання</a:t>
            </a:r>
            <a:r>
              <a:rPr lang="ru-RU" sz="1600" dirty="0"/>
              <a:t>, свободу </a:t>
            </a:r>
            <a:r>
              <a:rPr lang="ru-RU" sz="1600" dirty="0" err="1"/>
              <a:t>національного</a:t>
            </a:r>
            <a:r>
              <a:rPr lang="ru-RU" sz="1600" dirty="0"/>
              <a:t> </a:t>
            </a:r>
            <a:r>
              <a:rPr lang="ru-RU" sz="1600" dirty="0" err="1"/>
              <a:t>вибору</a:t>
            </a:r>
            <a:r>
              <a:rPr lang="ru-RU" sz="1600" dirty="0"/>
              <a:t>, свободу </a:t>
            </a:r>
            <a:r>
              <a:rPr lang="ru-RU" sz="1600" dirty="0" err="1"/>
              <a:t>національного</a:t>
            </a:r>
            <a:r>
              <a:rPr lang="ru-RU" sz="1600" dirty="0"/>
              <a:t> </a:t>
            </a:r>
            <a:r>
              <a:rPr lang="ru-RU" sz="1600" dirty="0" err="1"/>
              <a:t>самопізнання</a:t>
            </a:r>
            <a:r>
              <a:rPr lang="ru-RU" sz="1600" dirty="0"/>
              <a:t> і </a:t>
            </a:r>
            <a:r>
              <a:rPr lang="ru-RU" sz="1600" dirty="0" err="1" smtClean="0"/>
              <a:t>саморозвитку</a:t>
            </a:r>
            <a:r>
              <a:rPr lang="ru-RU" sz="1600" dirty="0" smtClean="0"/>
              <a:t>». </a:t>
            </a:r>
            <a:endParaRPr lang="ru-RU" sz="1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80728"/>
            <a:ext cx="3672408" cy="4536504"/>
          </a:xfrm>
        </p:spPr>
      </p:pic>
    </p:spTree>
    <p:extLst>
      <p:ext uri="{BB962C8B-B14F-4D97-AF65-F5344CB8AC3E}">
        <p14:creationId xmlns:p14="http://schemas.microsoft.com/office/powerpoint/2010/main" val="1169568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2089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 Західній Україні існувала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Выгнутая вправо стрелка 2"/>
          <p:cNvSpPr/>
          <p:nvPr/>
        </p:nvSpPr>
        <p:spPr>
          <a:xfrm>
            <a:off x="7380312" y="1688034"/>
            <a:ext cx="1224136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331640" y="2492896"/>
            <a:ext cx="237626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«Група юристів»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311860" y="3388173"/>
            <a:ext cx="237626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 чолі з…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364088" y="4797152"/>
            <a:ext cx="273630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…Левком Лук</a:t>
            </a:r>
            <a:r>
              <a:rPr lang="en-US" dirty="0" smtClean="0"/>
              <a:t>’</a:t>
            </a:r>
            <a:r>
              <a:rPr lang="uk-UA" dirty="0" err="1" smtClean="0"/>
              <a:t>яненком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845373"/>
            <a:ext cx="1944216" cy="246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90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05" y="665476"/>
            <a:ext cx="2592288" cy="2088232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dirty="0" err="1"/>
              <a:t>студенти</a:t>
            </a:r>
            <a:r>
              <a:rPr lang="ru-RU" sz="1600" dirty="0"/>
              <a:t> та </a:t>
            </a:r>
            <a:r>
              <a:rPr lang="ru-RU" sz="1600" dirty="0" err="1"/>
              <a:t>інтелігенція</a:t>
            </a:r>
            <a:r>
              <a:rPr lang="ru-RU" sz="1600" dirty="0"/>
              <a:t> стали </a:t>
            </a:r>
            <a:r>
              <a:rPr lang="ru-RU" sz="1600" dirty="0" err="1"/>
              <a:t>постійно</a:t>
            </a:r>
            <a:r>
              <a:rPr lang="ru-RU" sz="1600" dirty="0"/>
              <a:t> </a:t>
            </a:r>
            <a:r>
              <a:rPr lang="ru-RU" sz="1600" dirty="0" err="1"/>
              <a:t>сходитися</a:t>
            </a:r>
            <a:r>
              <a:rPr lang="ru-RU" sz="1600" dirty="0"/>
              <a:t> до </a:t>
            </a:r>
            <a:r>
              <a:rPr lang="ru-RU" sz="1600" dirty="0" err="1"/>
              <a:t>пам’ятника</a:t>
            </a:r>
            <a:r>
              <a:rPr lang="ru-RU" sz="1600" dirty="0"/>
              <a:t> </a:t>
            </a:r>
            <a:r>
              <a:rPr lang="ru-RU" sz="1600" dirty="0" err="1"/>
              <a:t>Тарасові</a:t>
            </a:r>
            <a:r>
              <a:rPr lang="ru-RU" sz="1600" dirty="0"/>
              <a:t> </a:t>
            </a:r>
            <a:r>
              <a:rPr lang="ru-RU" sz="1600" dirty="0" err="1"/>
              <a:t>Шевченку</a:t>
            </a:r>
            <a:r>
              <a:rPr lang="ru-RU" sz="1600" dirty="0"/>
              <a:t> в </a:t>
            </a:r>
            <a:r>
              <a:rPr lang="ru-RU" sz="1600" dirty="0" err="1"/>
              <a:t>Києві</a:t>
            </a:r>
            <a:r>
              <a:rPr lang="ru-RU" sz="1600" dirty="0"/>
              <a:t> не </a:t>
            </a:r>
            <a:r>
              <a:rPr lang="ru-RU" sz="1600" dirty="0" err="1"/>
              <a:t>тільки</a:t>
            </a:r>
            <a:r>
              <a:rPr lang="ru-RU" sz="1600" dirty="0"/>
              <a:t> для </a:t>
            </a:r>
            <a:r>
              <a:rPr lang="ru-RU" sz="1600" dirty="0" err="1"/>
              <a:t>публічних</a:t>
            </a:r>
            <a:r>
              <a:rPr lang="ru-RU" sz="1600" dirty="0"/>
              <a:t> </a:t>
            </a:r>
            <a:r>
              <a:rPr lang="ru-RU" sz="1600" dirty="0" err="1"/>
              <a:t>читань</a:t>
            </a:r>
            <a:r>
              <a:rPr lang="ru-RU" sz="1600" dirty="0"/>
              <a:t> </a:t>
            </a:r>
            <a:r>
              <a:rPr lang="ru-RU" sz="1600" dirty="0" err="1"/>
              <a:t>творів</a:t>
            </a:r>
            <a:r>
              <a:rPr lang="ru-RU" sz="1600" dirty="0"/>
              <a:t> </a:t>
            </a:r>
            <a:r>
              <a:rPr lang="ru-RU" sz="1600" dirty="0" err="1"/>
              <a:t>поета</a:t>
            </a:r>
            <a:r>
              <a:rPr lang="ru-RU" sz="1600" dirty="0"/>
              <a:t>, а й </a:t>
            </a:r>
            <a:r>
              <a:rPr lang="ru-RU" sz="1600" dirty="0" err="1"/>
              <a:t>також</a:t>
            </a:r>
            <a:r>
              <a:rPr lang="ru-RU" sz="1600" dirty="0"/>
              <a:t> для того,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критикувати</a:t>
            </a:r>
            <a:r>
              <a:rPr lang="ru-RU" sz="1600" dirty="0"/>
              <a:t> </a:t>
            </a:r>
            <a:r>
              <a:rPr lang="ru-RU" sz="1600" dirty="0" err="1"/>
              <a:t>культурну</a:t>
            </a:r>
            <a:r>
              <a:rPr lang="ru-RU" sz="1600" dirty="0"/>
              <a:t> </a:t>
            </a:r>
            <a:r>
              <a:rPr lang="ru-RU" sz="1600" dirty="0" err="1"/>
              <a:t>політику</a:t>
            </a:r>
            <a:r>
              <a:rPr lang="ru-RU" sz="1600" dirty="0"/>
              <a:t> режиму.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2585">
            <a:off x="1157685" y="3020316"/>
            <a:ext cx="414766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8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тонкий, </a:t>
            </a:r>
            <a:r>
              <a:rPr lang="ru-RU" dirty="0" err="1">
                <a:effectLst/>
              </a:rPr>
              <a:t>ерудований</a:t>
            </a:r>
            <a:r>
              <a:rPr lang="ru-RU" dirty="0">
                <a:effectLst/>
              </a:rPr>
              <a:t> і </a:t>
            </a:r>
            <a:r>
              <a:rPr lang="ru-RU" dirty="0" err="1">
                <a:effectLst/>
              </a:rPr>
              <a:t>безжальний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аналіз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теорії</a:t>
            </a:r>
            <a:r>
              <a:rPr lang="ru-RU" dirty="0">
                <a:effectLst/>
              </a:rPr>
              <a:t> й </a:t>
            </a:r>
            <a:r>
              <a:rPr lang="ru-RU" dirty="0" err="1">
                <a:effectLst/>
              </a:rPr>
              <a:t>механіки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русифікації</a:t>
            </a:r>
            <a:r>
              <a:rPr lang="ru-RU" dirty="0">
                <a:effectLst/>
              </a:rPr>
              <a:t> в </a:t>
            </a:r>
            <a:r>
              <a:rPr lang="ru-RU" dirty="0" err="1">
                <a:effectLst/>
              </a:rPr>
              <a:t>Україні</a:t>
            </a:r>
            <a:r>
              <a:rPr lang="ru-RU" dirty="0">
                <a:effectLst/>
              </a:rPr>
              <a:t>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19" y="838994"/>
            <a:ext cx="2857500" cy="37719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412776"/>
            <a:ext cx="4474840" cy="2592287"/>
          </a:xfrm>
        </p:spPr>
      </p:pic>
    </p:spTree>
    <p:extLst>
      <p:ext uri="{BB962C8B-B14F-4D97-AF65-F5344CB8AC3E}">
        <p14:creationId xmlns:p14="http://schemas.microsoft.com/office/powerpoint/2010/main" val="138282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2339752" y="836712"/>
            <a:ext cx="5184576" cy="4824536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 1972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апогею </a:t>
            </a:r>
            <a:r>
              <a:rPr lang="ru-RU" dirty="0" err="1"/>
              <a:t>кампанія</a:t>
            </a:r>
            <a:r>
              <a:rPr lang="ru-RU" dirty="0"/>
              <a:t> </a:t>
            </a:r>
            <a:r>
              <a:rPr lang="ru-RU" dirty="0" err="1"/>
              <a:t>репресій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інакомислячих</a:t>
            </a:r>
            <a:r>
              <a:rPr lang="ru-RU" dirty="0"/>
              <a:t>. Були </a:t>
            </a:r>
            <a:r>
              <a:rPr lang="ru-RU" dirty="0" err="1"/>
              <a:t>заарештовані</a:t>
            </a:r>
            <a:r>
              <a:rPr lang="ru-RU" dirty="0"/>
              <a:t> </a:t>
            </a:r>
            <a:r>
              <a:rPr lang="ru-RU" dirty="0" err="1"/>
              <a:t>В’ячеслав</a:t>
            </a:r>
            <a:r>
              <a:rPr lang="ru-RU" dirty="0"/>
              <a:t> </a:t>
            </a:r>
            <a:r>
              <a:rPr lang="ru-RU" dirty="0" err="1"/>
              <a:t>Чорновіл</a:t>
            </a:r>
            <a:r>
              <a:rPr lang="ru-RU" dirty="0"/>
              <a:t>, </a:t>
            </a:r>
            <a:r>
              <a:rPr lang="ru-RU" dirty="0" err="1"/>
              <a:t>Євген</a:t>
            </a:r>
            <a:r>
              <a:rPr lang="ru-RU" dirty="0"/>
              <a:t> </a:t>
            </a:r>
            <a:r>
              <a:rPr lang="ru-RU" dirty="0" err="1"/>
              <a:t>Сверстюк</a:t>
            </a:r>
            <a:r>
              <a:rPr lang="ru-RU" dirty="0"/>
              <a:t>, </a:t>
            </a:r>
            <a:r>
              <a:rPr lang="ru-RU" dirty="0" err="1"/>
              <a:t>Іван</a:t>
            </a:r>
            <a:r>
              <a:rPr lang="ru-RU" dirty="0"/>
              <a:t> </a:t>
            </a:r>
            <a:r>
              <a:rPr lang="ru-RU" dirty="0" err="1"/>
              <a:t>Світличний</a:t>
            </a:r>
            <a:r>
              <a:rPr lang="ru-RU" dirty="0"/>
              <a:t>, </a:t>
            </a:r>
            <a:r>
              <a:rPr lang="ru-RU" dirty="0" err="1"/>
              <a:t>Іван</a:t>
            </a:r>
            <a:r>
              <a:rPr lang="ru-RU" dirty="0"/>
              <a:t> Дзюба, Михайло Осадчий, </a:t>
            </a:r>
            <a:r>
              <a:rPr lang="ru-RU" dirty="0" err="1"/>
              <a:t>Юлій</a:t>
            </a:r>
            <a:r>
              <a:rPr lang="ru-RU" dirty="0"/>
              <a:t> Шелест, Василь </a:t>
            </a:r>
            <a:r>
              <a:rPr lang="ru-RU" dirty="0" err="1"/>
              <a:t>Стус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 Практично </a:t>
            </a:r>
            <a:r>
              <a:rPr lang="ru-RU" dirty="0" err="1"/>
              <a:t>всі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засуджені</a:t>
            </a:r>
            <a:r>
              <a:rPr lang="ru-RU" dirty="0"/>
              <a:t> до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ув’язнення</a:t>
            </a:r>
            <a:r>
              <a:rPr lang="ru-RU" dirty="0"/>
              <a:t> та </a:t>
            </a:r>
            <a:r>
              <a:rPr lang="ru-RU" dirty="0" err="1"/>
              <a:t>відправлені</a:t>
            </a:r>
            <a:r>
              <a:rPr lang="ru-RU" dirty="0"/>
              <a:t> до </a:t>
            </a:r>
            <a:r>
              <a:rPr lang="ru-RU" dirty="0" err="1"/>
              <a:t>таборів</a:t>
            </a:r>
            <a:r>
              <a:rPr lang="ru-RU" dirty="0"/>
              <a:t> </a:t>
            </a:r>
            <a:r>
              <a:rPr lang="ru-RU" dirty="0" err="1"/>
              <a:t>суворого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особливого </a:t>
            </a:r>
            <a:r>
              <a:rPr lang="ru-RU" dirty="0" err="1"/>
              <a:t>режимів</a:t>
            </a:r>
            <a:r>
              <a:rPr lang="ru-RU" dirty="0"/>
              <a:t> на </a:t>
            </a:r>
            <a:r>
              <a:rPr lang="ru-RU" dirty="0" err="1"/>
              <a:t>Уралі</a:t>
            </a:r>
            <a:r>
              <a:rPr lang="ru-RU" dirty="0"/>
              <a:t> та в </a:t>
            </a:r>
            <a:r>
              <a:rPr lang="ru-RU" dirty="0" err="1"/>
              <a:t>Мордовії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1043608" y="299695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лево 3"/>
          <p:cNvSpPr/>
          <p:nvPr/>
        </p:nvSpPr>
        <p:spPr>
          <a:xfrm>
            <a:off x="7740352" y="28183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17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</TotalTime>
  <Words>173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ДИСИДЕНТСТВО</vt:lpstr>
      <vt:lpstr>Відомі дисиденти</vt:lpstr>
      <vt:lpstr>Василь Стус</vt:lpstr>
      <vt:lpstr>Презентация PowerPoint</vt:lpstr>
      <vt:lpstr>ІВАН ДЗЮБА</vt:lpstr>
      <vt:lpstr>Презентация PowerPoint</vt:lpstr>
      <vt:lpstr>Презентация PowerPoint</vt:lpstr>
      <vt:lpstr>тонкий, ерудований і безжальний аналіз теорії й механіки русифікації в Україні.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ДЕСИДЕНСТВО</dc:title>
  <dc:creator>User</dc:creator>
  <cp:lastModifiedBy>Админ</cp:lastModifiedBy>
  <cp:revision>8</cp:revision>
  <dcterms:created xsi:type="dcterms:W3CDTF">2014-11-09T07:54:38Z</dcterms:created>
  <dcterms:modified xsi:type="dcterms:W3CDTF">2017-11-14T15:13:53Z</dcterms:modified>
</cp:coreProperties>
</file>